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f1a7323c6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f1a7323c6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b80eb9a1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b80eb9a1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b80eb9a1a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b80eb9a1a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b80eb9a1a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b80eb9a1a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b80eb9a1a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b80eb9a1a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b80eb9a1a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b80eb9a1a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b80eb9a1a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b80eb9a1a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b80eb9a1a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b80eb9a1a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b80eb9a1a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b80eb9a1a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b80eb9a1a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b80eb9a1a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f1a7323c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1f1a7323c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b80eb9a1a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b80eb9a1a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b80eb9a1a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b80eb9a1a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f1a7323c6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f1a7323c6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f1a7323c6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f1a7323c6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f1a7323c6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f1a7323c6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f1a7323c6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f1a7323c6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f1a7323c6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f1a7323c6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f1a7323c6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f1a7323c6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1a7323c6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1a7323c6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